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37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16016" y="2708920"/>
            <a:ext cx="3313355" cy="17021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Освіта на початку ХХ століття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uk-UA" sz="1000" dirty="0"/>
          </a:p>
        </p:txBody>
      </p:sp>
    </p:spTree>
    <p:extLst>
      <p:ext uri="{BB962C8B-B14F-4D97-AF65-F5344CB8AC3E}">
        <p14:creationId xmlns:p14="http://schemas.microsoft.com/office/powerpoint/2010/main" val="187070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3605" y="764704"/>
            <a:ext cx="8172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Таким чином, на початку </a:t>
            </a:r>
            <a:r>
              <a:rPr lang="en-US" dirty="0"/>
              <a:t>XX </a:t>
            </a:r>
            <a:r>
              <a:rPr lang="uk-UA" dirty="0"/>
              <a:t>ст. могутнє революційне піднесення мас, зростання рівня їх політичної й національної самосвідомості значною мірою сприяли розвитку української культури. На цій хвилі розгортається творчість цілої плеяди українських, митців, учених, які збагатили вітчизняну і світову духовну скарбницю. І саме за таких умов, як ніколи раніше, виразно проявилося розмежування між тими суспільно-політичними силами, які виступали на захист української культури, мови, і тими, які всіляко гальмували їх розвиток. Широкі народні маси свої сподівання на повне духовне розкріпачення, на вільний розвиток української культури остаточно пов'язали з боротьбою за демократизацію громадського життя.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904025"/>
            <a:ext cx="4752528" cy="256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879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067944" y="620688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 Захисників режиму царського самодержавства зовсім не бентежила наявність мільйонів неписьменних в країні, оскільки вони вважали, що освіта породжує небажане для властей вільнодумство. В 1910 р. на Україні рівень письменності населення був нижчим середнього для всієї Європейської частини Російської імперії показника — 30%. На 1000 чоловік населення в початкових, неповних середніх і середніх школах тут навчалося всього 67 учнів. Навіть початкову освіту вдавалося здобути лише незначній частині дітей трудящих. У Київському учбовому окрузі, до складу якого входили п'ять губерній, відвідувало школу лише 10 % дітей шкільного віку. Не кращим було становище і в інших учбових округах.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58" y="980728"/>
            <a:ext cx="3286058" cy="2235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58" y="3575343"/>
            <a:ext cx="3284790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193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88024" y="1844824"/>
            <a:ext cx="30780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1914-1915 </a:t>
            </a:r>
            <a:r>
              <a:rPr lang="ru-RU" dirty="0" err="1"/>
              <a:t>рр</a:t>
            </a:r>
            <a:r>
              <a:rPr lang="ru-RU" dirty="0"/>
              <a:t>.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входила до складу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імперії</a:t>
            </a:r>
            <a:r>
              <a:rPr lang="ru-RU" dirty="0"/>
              <a:t>, </a:t>
            </a:r>
            <a:r>
              <a:rPr lang="ru-RU" dirty="0" err="1"/>
              <a:t>налічувалося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452 </a:t>
            </a:r>
            <a:r>
              <a:rPr lang="ru-RU" dirty="0" err="1"/>
              <a:t>середні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навчалось</a:t>
            </a:r>
            <a:r>
              <a:rPr lang="ru-RU" dirty="0"/>
              <a:t> 140 тис. </a:t>
            </a:r>
            <a:r>
              <a:rPr lang="ru-RU" dirty="0" err="1"/>
              <a:t>учнів</a:t>
            </a:r>
            <a:r>
              <a:rPr lang="ru-RU" dirty="0"/>
              <a:t>, та 19 </a:t>
            </a:r>
            <a:r>
              <a:rPr lang="ru-RU" dirty="0" err="1"/>
              <a:t>вищих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навчалося</a:t>
            </a:r>
            <a:r>
              <a:rPr lang="ru-RU" dirty="0"/>
              <a:t> 26,7 тис. </a:t>
            </a:r>
            <a:r>
              <a:rPr lang="ru-RU" dirty="0" err="1"/>
              <a:t>студентів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997" y="1863461"/>
            <a:ext cx="3895148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774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99992" y="1124744"/>
            <a:ext cx="413995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Не кращим було становище народної освіти й на українських землях, що входили до складу Австро-Угорської імперії. Тут рівень її розвитку був набагато нижчим ніж в інших провінціях країни. На початку </a:t>
            </a:r>
            <a:r>
              <a:rPr lang="en-US" dirty="0"/>
              <a:t>XX </a:t>
            </a:r>
            <a:r>
              <a:rPr lang="uk-UA" dirty="0"/>
              <a:t>ст. з 6240 сіл Галичини 2214 не мали початкових, а 981— будь-яких шкіл. Середніх шкіл на всю Галичину налічувалося 49, і лише в чотирьох із них навчання велося українською мовою. На Буковині існувала лише одна українська гімназія. В Закарпатті ж навіть у початкових школах навчання велося угорською мовою.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78116"/>
            <a:ext cx="3345160" cy="2508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3525401"/>
            <a:ext cx="3345160" cy="2597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774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39952" y="620688"/>
            <a:ext cx="449999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На всій території України не було жодного вищого навчального закладу з українською мовою викладання, жодної української школи, що перебувала б на державному утриманні. Подібна політика царизму щодо української мови, як мови навчання, переслідувала далекосяжні цілі — душити розвиток української прогресивної культури в самому зародку. Навіть після скасування у буремні дні революції 1905-1907 рр. заборонних указів 1863, 1876, 1881 рр. щодо видання книг, показу театральних вистав та проведення інших культурно-освітніх заходів українською мовою, царизм так і не дав дозволу на запровадження навчання в школах України рідною мовою.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19" y="980728"/>
            <a:ext cx="3216879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19" y="3429000"/>
            <a:ext cx="3216879" cy="2107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774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3888" y="620688"/>
            <a:ext cx="5112568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500" dirty="0"/>
              <a:t>Характеризуючи згубну політику царизму щодо народної освіти на основі узагальнення власних вражень, добутих протягом багаторічного періоду вчителювання у селах України, письменник-демократ С. Васильченко писав у 1911 р. на сторінках київського педагогічного журналу «Світло»: «Школа з нерідною мовою, з чужими по духу вчителями тільки по великій незрозумілості може зватися народною. Сумною і самотньою будівлею стоїть вона серед рідних сіл; круг неї шумить своє життя, народна пісня, мова, народний гумор б'ються у вікна, в двері, в щілини до неї, але в школу не хочуть пустити їх. Немає місця в їй живій мові. А там, де немає живої мови в школі, там немає живої душі, щирості, там немає засобів виховувати і ґрунтувати духовні дитячі здібності, і цілком зрозуміло, чого наші люди дивляться на свою школу здебільшого або як на Стежку до всяких посад, або, кажуть, до «легкого хліба», а не як на інституцію, що повинна обслуговувати їхні найперші духовні потреби. Тільки після того, коли б залунала по наших школах рідна мова і буйно зашуміло в їй нове життя, всім би стало видно, через що наш народ «двічі неграмотний».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2646294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774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27984" y="1373555"/>
            <a:ext cx="4211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В роки революції 1905-1907 рр. студенти Київського, Одеського, Харківського університетів домагалися запровадження лекційних курсів і практичних занять з історії України, української мови і літератури. Однак читання таких курсів явочним порядком деякими професорами було категорично заборонене після поразки революції, хоча царські власті й дозволили викладати курс «історії малоросійської словесності» як необов'язковий і до того ж лише російською мовою.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86" y="3640485"/>
            <a:ext cx="3655477" cy="2611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518" y="836712"/>
            <a:ext cx="3367445" cy="2525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774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0" y="764704"/>
            <a:ext cx="4067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Після розгрому першої російської революції самодержавна реакція виступила в новий похід проти всіх «інородницьких товариств». На Україні були заборонені «просвіти», видання літератури і читання публічних лекцій українською мовою. В 1913 р. з виданих на Україні 5283 назв книг лише 176 вийшло українською мовою. З початком імперіалістичної війни царизм остаточно заборонив усі періодичні видання українською мовою. В 1915 р. на всій території України, включаючи зайняту тоді царськими військами Галичину, не лишалося жодної газети чи журналу українською мовою.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124" y="1628800"/>
            <a:ext cx="3030464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774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99992" y="1484784"/>
            <a:ext cx="36541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Царизм боявся широкого запровадження української мови в культуру і освіту, оскільки демократична громадськість, народні маси України, які виступали на захист рідної мови, відстоювали її права в культурному розвитку, одночасно висували й загальнодемократичні вимоги, зрештою спрямовані на повалення царського ладу.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05511"/>
            <a:ext cx="3346450" cy="232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774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</TotalTime>
  <Words>864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Остин</vt:lpstr>
      <vt:lpstr>Освіта на початку ХХ століття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Освіта на початку ХХ століття</dc:title>
  <cp:lastModifiedBy>user</cp:lastModifiedBy>
  <cp:revision>6</cp:revision>
  <dcterms:modified xsi:type="dcterms:W3CDTF">2013-11-08T20:34:56Z</dcterms:modified>
</cp:coreProperties>
</file>